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70" r:id="rId4"/>
    <p:sldId id="271" r:id="rId5"/>
  </p:sldIdLst>
  <p:sldSz cx="9144000" cy="6858000" type="screen4x3"/>
  <p:notesSz cx="6881813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769"/>
    <a:srgbClr val="714D4D"/>
    <a:srgbClr val="202129"/>
    <a:srgbClr val="FEEDBB"/>
    <a:srgbClr val="2D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655" autoAdjust="0"/>
  </p:normalViewPr>
  <p:slideViewPr>
    <p:cSldViewPr snapToGrid="0" snapToObject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425A6-B96E-478A-9277-0029BD7D5EB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4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425A6-B96E-478A-9277-0029BD7D5EB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4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425A6-B96E-478A-9277-0029BD7D5EB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425A6-B96E-478A-9277-0029BD7D5EB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4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11484"/>
            <a:ext cx="7772400" cy="1147097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EEDBB"/>
                </a:solidFill>
                <a:latin typeface="Garamond"/>
                <a:cs typeface="Garamon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358581"/>
            <a:ext cx="6400800" cy="77183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pic>
        <p:nvPicPr>
          <p:cNvPr id="9" name="Imagen 8" descr="Logo PJECZ Ver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09116"/>
            <a:ext cx="6828993" cy="2913888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0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D2F39"/>
                </a:solidFill>
                <a:latin typeface="Titillium WebRegular"/>
                <a:cs typeface="Titillium WebRegular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5671"/>
          </a:xfrm>
        </p:spPr>
        <p:txBody>
          <a:bodyPr/>
          <a:lstStyle>
            <a:lvl1pPr>
              <a:defRPr b="0" i="0">
                <a:latin typeface="Garamond"/>
                <a:cs typeface="Garamond"/>
              </a:defRPr>
            </a:lvl1pPr>
            <a:lvl2pPr>
              <a:defRPr b="0" i="0">
                <a:latin typeface="Garamond"/>
                <a:cs typeface="Garamond"/>
              </a:defRPr>
            </a:lvl2pPr>
            <a:lvl3pPr>
              <a:defRPr b="0" i="0">
                <a:latin typeface="Garamond"/>
                <a:cs typeface="Garamond"/>
              </a:defRPr>
            </a:lvl3pPr>
            <a:lvl4pPr>
              <a:defRPr b="0" i="0">
                <a:latin typeface="Garamond"/>
                <a:cs typeface="Garamond"/>
              </a:defRPr>
            </a:lvl4pPr>
            <a:lvl5pPr>
              <a:defRPr b="0" i="0">
                <a:latin typeface="Garamond"/>
                <a:cs typeface="Garamond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PJECZ Hori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1" y="6268775"/>
            <a:ext cx="2869397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7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8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2370666" y="1858624"/>
            <a:ext cx="4007555" cy="478175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389511" y="824561"/>
            <a:ext cx="8417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 </a:t>
            </a:r>
            <a:r>
              <a:rPr lang="es-MX" sz="2000" dirty="0" smtClean="0"/>
              <a:t>Jurisprudencia </a:t>
            </a:r>
            <a:r>
              <a:rPr lang="es-MX" sz="2000" dirty="0"/>
              <a:t>sentada por los órganos competentes para </a:t>
            </a:r>
            <a:r>
              <a:rPr lang="es-MX" sz="2000" dirty="0" smtClean="0"/>
              <a:t>establecer </a:t>
            </a:r>
          </a:p>
          <a:p>
            <a:pPr algn="ctr"/>
            <a:r>
              <a:rPr lang="es-MX" sz="2000" dirty="0" smtClean="0"/>
              <a:t>votos particulares en las sentencias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14534" y="1903779"/>
            <a:ext cx="447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Voto sobre tutela judicial </a:t>
            </a:r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efectiva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222" y="2619021"/>
            <a:ext cx="777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893 del Código de Procedimientos Civiles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Artículos </a:t>
            </a:r>
            <a:r>
              <a:rPr lang="es-MX" dirty="0"/>
              <a:t>1º y 17 de la Constitución Política de los Estados Unidos Mexicanos.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rtículos </a:t>
            </a:r>
            <a:r>
              <a:rPr lang="es-MX" dirty="0"/>
              <a:t>1º y 17, fracciones I, II, V, VIII y IX, del Código de Procedimientos Civiles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154, fracción II, numerales 7 y 9, de la Constitución Política del Estado de Coahuila de Zaragoza.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8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8889" y="857954"/>
            <a:ext cx="777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Véase NULIDAD DE JUICIO CONCLUIDO. FORMA DE CONTAR EL PLAZO DE PRESCRIPCIÓN (Novena Época, Tribunales Colegiados de Circuito, Tesis Aislada, Semanario Judicial de la Federación y su Gaceta, Tomo XXV, Abril de 2007, Civil, pág. 1774.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2511 del Código Civil de Coahuila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2513 del Código Civil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rtículos </a:t>
            </a:r>
            <a:r>
              <a:rPr lang="es-MX" dirty="0"/>
              <a:t>1501, 1789, 2094, 2708 y 3614 del Código Civil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198 del Código de Procedimientos Civiles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2513 del Código Civil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74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8889" y="857954"/>
            <a:ext cx="777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rtículos </a:t>
            </a:r>
            <a:r>
              <a:rPr lang="es-MX" dirty="0"/>
              <a:t>17, fracción I, del Código de Procedimientos Civiles para el Estado de Coahuila de Zaragoza.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Artículo 192 del Código de Procedimientos Civiles para el Estado de Coahuila de Coahuila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187 del Código de Procedimientos Civiles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17, fracción II, del Código de Procedimientos Civiles para el Estado de Coahuila de Zaragoza. 17 Véase artículo 17, fracciones VIII y IX, del Código de Procedimientos Civiles para 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1º de la Constitución Política de los Estados Unidos Mexicanos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17, tercer párrafo, de la Constitución Política de los Estados Unidos Mexicanos, en relación con el artículo 154, fracción II, numeral 9, de la Constitución Política de Coahuila de Zaragoza.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975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8889" y="857954"/>
            <a:ext cx="777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Véase DERECHO DE ACCESO A LA IMPARTICIÓN DE JUSTICIA. SU APLICACIÓN RESPECTO DE LOS PRESUPUESTOS PROCESALES QUE RIGEN LA FUNCIÓN JURISDICCIONAL (SCJN, Segunda Sala, Tesis Jurisprudencial 98/2014, Gaceta del Seminario de la Federación, Décima Época, Libro 11, octubre de 2014, pág. 909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5º del Código de Procedimientos Civiles para el Estado de Coahuila de Zaragoza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293 del Código de Procedimientos Civiles para el Estado de Coahuila de </a:t>
            </a:r>
            <a:r>
              <a:rPr lang="es-MX" dirty="0" smtClean="0"/>
              <a:t>Zaragoza.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232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432</Words>
  <Application>Microsoft Office PowerPoint</Application>
  <PresentationFormat>Presentación en pantalla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110</cp:revision>
  <cp:lastPrinted>2018-05-07T15:32:48Z</cp:lastPrinted>
  <dcterms:created xsi:type="dcterms:W3CDTF">2017-02-28T19:33:47Z</dcterms:created>
  <dcterms:modified xsi:type="dcterms:W3CDTF">2020-09-11T21:01:01Z</dcterms:modified>
</cp:coreProperties>
</file>